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1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49D5DC-12BD-4D30-88C3-BFDB4B059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404BD37-AA13-497B-837A-7A812B8726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4E5B25-FCE9-47C0-B358-F73F49FF7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3AE62E-AA9B-45F1-8FE5-8012017F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2605EA1-E028-4BD4-B8BD-11070A57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768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02B72-9D4A-4F4F-AD76-4F84A72AA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93B38D9-1E10-422D-A477-DC7D788FE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F13388-8BDB-436C-A6C5-68C5834A0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F9E79A-37B7-4604-9480-7D518743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0955A5-4C62-4F1D-A5FC-BE1C03598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3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A6F02DB-8DDA-495D-8EDB-CBFEDB8271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89E344-1FE0-421C-8C41-5A4DD93B4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02DDE3-B7E4-41A3-9BB6-CEC4AD82B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A3E997-2470-48E8-B7FD-389DA1168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91358D-8C50-4CFB-8BBA-A910B8136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98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BAA776-D94F-43EE-A3A9-60DC5723E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FB05AA-1780-4864-B26C-E0965461E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3B57BA-195D-461A-9012-D90B559EC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9C26A3-6E35-48CF-8E9C-49B217E38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32E62F-F66E-4E67-8490-F8BCF87C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5708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E0EDD0-F705-42F6-B086-7D1C28BC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90A554-211A-44DD-A292-5F01C2642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00FD06-F062-4E81-9B52-8C0C58310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017DFE-7DC0-4453-9FD0-19BB1B602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162DA6-CB2B-42EF-9DA5-5E76DC217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770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F8D488-ED19-4AAA-AC0F-002022F2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3B0F3-789B-49D3-B614-F42A5AC10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1FB12AD-9EA2-4118-A87F-B91B004AF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D53E86-F232-4D20-BBDF-179445DB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EF3A62-2A23-4FFE-A32C-00E0D8878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DEF6C01-93DA-4209-A47A-0ABA87CF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639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1C3FBF-7532-44FE-BD16-BE974B982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ADC9DC-C28C-4DD8-8FF6-55718F01B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9014AD-0C6E-4A46-8956-232EB29B3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7F5BFF8-B344-496A-9655-3294CBBAF5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E63B35B-3CC1-4A51-AA61-3B432699C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9ACC3CF-D73D-4FAC-893E-F17D10A83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5211C50-2300-42F1-87A2-F0CCE903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AE7EE14-34DB-4088-B823-3FF18C169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102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5D94C4-4150-454B-8CFF-6CEA6EC19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110F66A-1216-41AE-AF0C-19D6DED3E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4529A39-63CC-44C0-A29B-1D53590E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A5037B8-9BE4-4040-981D-E0374EE09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2355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4EA41E5-4B51-44A0-9D05-1FDD83104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18510F7-9710-4B9C-A5AE-06A3A0227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248A35-3821-4E62-97D9-CE1395301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0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62C83-605B-4808-B43C-E71310F8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C53332-FCB5-4508-B92F-9CD91D8EE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EC55559-F955-403F-9AE6-B999BDBAC1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1B1A65-86D3-4A84-BBD9-DCB54EAA1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3F8FEF9-A58C-42F3-A006-A75A0AE40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61A237-049B-4267-B5D8-54BCF31B2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37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720169-4D08-4E83-9ACF-0A19DA550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2C65827-345B-4D15-9F17-E54AE1B794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79B0F8-9669-4971-818A-EA5F1F168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62A1E9-FAA8-4003-9C36-DBB745701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B50B53D-BC43-4D0E-B8A9-B7C9373B7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CA802E2-53EA-426D-A4EF-85C17C6C8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5498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137F7-30E5-4FFB-8639-10BDF82FF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60213A-1453-45E3-BA44-A9106B88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2FD4F1-CBF9-4774-A5BA-15A226287E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926DAB-C61A-47D3-9823-F8A2E0A040B2}" type="datetimeFigureOut">
              <a:rPr lang="ru-RU" smtClean="0"/>
              <a:t>16.01.2022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12E5AF-4C2E-493B-B08C-0E40F80627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E973FC-7ED0-4889-8411-0E670ED0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DAE5C-16C0-4041-A9EA-5D16F1C377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728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06482A-E678-4EFB-8AB6-B1EC7477D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9593" y="939567"/>
            <a:ext cx="9144000" cy="1988191"/>
          </a:xfrm>
        </p:spPr>
        <p:txBody>
          <a:bodyPr/>
          <a:lstStyle/>
          <a:p>
            <a:r>
              <a:rPr lang="ru-RU" dirty="0"/>
              <a:t>Проект «</a:t>
            </a:r>
            <a:r>
              <a:rPr lang="en-US" dirty="0"/>
              <a:t>Tetris</a:t>
            </a:r>
            <a:r>
              <a:rPr lang="ru-RU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5B2922-D529-452D-AD6D-9B26C68FE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60272"/>
            <a:ext cx="9144000" cy="1197528"/>
          </a:xfrm>
        </p:spPr>
        <p:txBody>
          <a:bodyPr/>
          <a:lstStyle/>
          <a:p>
            <a:r>
              <a:rPr lang="ru-RU" dirty="0"/>
              <a:t>Подготовил Воробьев Андрей</a:t>
            </a:r>
          </a:p>
        </p:txBody>
      </p:sp>
    </p:spTree>
    <p:extLst>
      <p:ext uri="{BB962C8B-B14F-4D97-AF65-F5344CB8AC3E}">
        <p14:creationId xmlns:p14="http://schemas.microsoft.com/office/powerpoint/2010/main" val="3317037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8B2E16-6072-4EFC-907F-8AD8DEBEA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B99A90-14B8-4EDC-910B-60FAD09E7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ru-RU" dirty="0"/>
              <a:t>Написать логику игры «</a:t>
            </a:r>
            <a:r>
              <a:rPr lang="en-US" dirty="0"/>
              <a:t>Tetris</a:t>
            </a:r>
            <a:r>
              <a:rPr lang="ru-RU" dirty="0"/>
              <a:t>»</a:t>
            </a:r>
          </a:p>
          <a:p>
            <a:pPr marL="514350" indent="-514350">
              <a:buAutoNum type="arabicPeriod"/>
            </a:pPr>
            <a:r>
              <a:rPr lang="ru-RU" dirty="0"/>
              <a:t>Создать понятный для пользователя интерфейс.</a:t>
            </a:r>
          </a:p>
          <a:p>
            <a:pPr marL="514350" indent="-514350">
              <a:buAutoNum type="arabicPeriod"/>
            </a:pPr>
            <a:r>
              <a:rPr lang="ru-RU" dirty="0"/>
              <a:t>Подключить базу данных для сохранения результатов игры</a:t>
            </a:r>
          </a:p>
        </p:txBody>
      </p:sp>
    </p:spTree>
    <p:extLst>
      <p:ext uri="{BB962C8B-B14F-4D97-AF65-F5344CB8AC3E}">
        <p14:creationId xmlns:p14="http://schemas.microsoft.com/office/powerpoint/2010/main" val="2796679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86C057-27F9-4FE2-98C8-A4470995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4475"/>
            <a:ext cx="10515600" cy="1325563"/>
          </a:xfrm>
        </p:spPr>
        <p:txBody>
          <a:bodyPr/>
          <a:lstStyle/>
          <a:p>
            <a:r>
              <a:rPr lang="ru-RU" dirty="0"/>
              <a:t>Интерфейс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683E0174-E8AD-44DE-8D71-FB115FBA6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91BF8A-839A-4507-BE78-66E4FD37B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910" y="1984829"/>
            <a:ext cx="3179356" cy="4257413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19CD827-F86A-4702-BED6-E427F5227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642" y="1984829"/>
            <a:ext cx="3184191" cy="4257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3164E62-422A-4D1F-98C3-4607A1579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343" y="1984828"/>
            <a:ext cx="3204886" cy="4257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1377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BEF726-3EDD-4F78-9AEB-47830FE26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6173EB-CE69-423A-8A95-20D2AFF9B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altLang="ru-RU" dirty="0"/>
              <a:t>Библиотеки: </a:t>
            </a:r>
            <a:r>
              <a:rPr lang="en-US" altLang="ru-RU" dirty="0" err="1"/>
              <a:t>PyGame</a:t>
            </a:r>
            <a:r>
              <a:rPr lang="en-US" altLang="ru-RU" dirty="0"/>
              <a:t>, </a:t>
            </a:r>
            <a:r>
              <a:rPr lang="ru-RU" altLang="ru-RU" dirty="0" err="1"/>
              <a:t>sys</a:t>
            </a:r>
            <a:r>
              <a:rPr lang="en-US" altLang="ru-RU" dirty="0"/>
              <a:t>, </a:t>
            </a:r>
            <a:r>
              <a:rPr lang="ru-RU" altLang="ru-RU" dirty="0"/>
              <a:t>sqlite3</a:t>
            </a:r>
            <a:r>
              <a:rPr lang="en-US" altLang="ru-RU" dirty="0"/>
              <a:t>, random, </a:t>
            </a:r>
            <a:r>
              <a:rPr lang="en-US" altLang="ru-RU" dirty="0" err="1"/>
              <a:t>os</a:t>
            </a:r>
            <a:r>
              <a:rPr lang="ru-RU" altLang="ru-RU" dirty="0"/>
              <a:t>.</a:t>
            </a:r>
          </a:p>
          <a:p>
            <a:r>
              <a:rPr lang="ru-RU" altLang="ru-RU" dirty="0"/>
              <a:t>Наличие спрайтов</a:t>
            </a:r>
          </a:p>
          <a:p>
            <a:r>
              <a:rPr lang="ru-RU" dirty="0"/>
              <a:t>Работа с БД</a:t>
            </a:r>
          </a:p>
          <a:p>
            <a:r>
              <a:rPr lang="ru-RU" altLang="ru-RU" dirty="0"/>
              <a:t>Количество строк:</a:t>
            </a:r>
            <a:r>
              <a:rPr lang="en-US" altLang="ru-RU" dirty="0"/>
              <a:t> </a:t>
            </a:r>
            <a:r>
              <a:rPr lang="ru-RU" altLang="ru-RU" dirty="0"/>
              <a:t>5</a:t>
            </a:r>
            <a:r>
              <a:rPr lang="en-US" altLang="ru-RU" dirty="0"/>
              <a:t>18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FCE61C6-8C73-4FA6-9040-65576E141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563" y="2314021"/>
            <a:ext cx="3309905" cy="4425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11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2A709B-553B-4038-98E9-857CBD0A8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329A24-1AB7-4619-8E58-0C5DAF461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Возможность выйти, начать заново, поставить игру на паузу</a:t>
            </a:r>
          </a:p>
          <a:p>
            <a:r>
              <a:rPr lang="ru-RU" dirty="0"/>
              <a:t>Просмотр рекорда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E0EBE25-AECA-4EB0-8DCA-62A183592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3166" y="2491530"/>
            <a:ext cx="3109270" cy="4160736"/>
          </a:xfrm>
          <a:prstGeom prst="rect">
            <a:avLst/>
          </a:prstGeom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1CD45702-BB50-4C6B-89A3-2DE7442C42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8970" y="2391058"/>
            <a:ext cx="3189133" cy="4250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361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46A260-74AE-420E-B6C1-207BD920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D6AC1B-E103-472D-8CA3-CDE2CB4E8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Итог: </a:t>
            </a:r>
            <a:r>
              <a:rPr lang="ru-RU" altLang="ru-RU" sz="2800" dirty="0"/>
              <a:t>Проект выполнен с использованием практически всех пройденных технологий. Достигнута работоспособность.</a:t>
            </a:r>
          </a:p>
          <a:p>
            <a:r>
              <a:rPr lang="ru-RU" altLang="ru-RU" b="1" dirty="0"/>
              <a:t>Возможности для доработки: </a:t>
            </a:r>
            <a:r>
              <a:rPr lang="ru-RU" altLang="ru-RU" dirty="0"/>
              <a:t>Возможность видеть следующую фигуру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0765754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90</Words>
  <Application>Microsoft Office PowerPoint</Application>
  <PresentationFormat>Широкоэкранный</PresentationFormat>
  <Paragraphs>18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Проект «Tetris»</vt:lpstr>
      <vt:lpstr>Задачи проекта</vt:lpstr>
      <vt:lpstr>Интерфейс</vt:lpstr>
      <vt:lpstr>Технологии.</vt:lpstr>
      <vt:lpstr>Функции</vt:lpstr>
      <vt:lpstr>Вывод.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Описание проекта</dc:title>
  <dc:creator>NB MSI</dc:creator>
  <cp:lastModifiedBy>NB MSI</cp:lastModifiedBy>
  <cp:revision>10</cp:revision>
  <dcterms:created xsi:type="dcterms:W3CDTF">2021-09-26T16:10:16Z</dcterms:created>
  <dcterms:modified xsi:type="dcterms:W3CDTF">2022-01-16T15:13:24Z</dcterms:modified>
</cp:coreProperties>
</file>

<file path=docProps/thumbnail.jpeg>
</file>